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sldIdLst>
    <p:sldId id="256" r:id="rId5"/>
    <p:sldId id="257" r:id="rId6"/>
    <p:sldId id="273" r:id="rId7"/>
    <p:sldId id="272" r:id="rId8"/>
    <p:sldId id="274" r:id="rId9"/>
    <p:sldId id="275" r:id="rId10"/>
    <p:sldId id="276" r:id="rId11"/>
    <p:sldId id="277" r:id="rId12"/>
    <p:sldId id="271" r:id="rId13"/>
    <p:sldId id="278" r:id="rId1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10" autoAdjust="0"/>
    <p:restoredTop sz="90929"/>
  </p:normalViewPr>
  <p:slideViewPr>
    <p:cSldViewPr>
      <p:cViewPr varScale="1">
        <p:scale>
          <a:sx n="99" d="100"/>
          <a:sy n="99" d="100"/>
        </p:scale>
        <p:origin x="18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291A02-2A39-4C14-A3EE-46C379FD44D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A1870B-2656-4F11-B1F5-04FEB882BB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15100" y="609600"/>
            <a:ext cx="1943100" cy="548640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685800" y="609600"/>
            <a:ext cx="5676900" cy="54864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DA3A5B-ED5E-4849-9A07-E1374B37500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D28311-0B65-4350-8C87-80DED6C8034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BE7751-5BD5-457B-95E7-8D18043AFF6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BA5AA4-A728-4E84-8E32-7914D0026E9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E6CFD5-FC09-408B-8630-753B247F67E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CE7B6FD-0F46-4A65-B37C-9F8EFCC3216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2BD4F79-B60D-4D92-8441-69F08EE1D7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FDB8D6C-F874-4341-9F7C-943717072A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CAD4C9-94D1-4522-AE32-BFF54FBB90D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sl-SI"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sl-SI" smtClean="0"/>
              <a:t>Click to edit Master text styles</a:t>
            </a:r>
          </a:p>
          <a:p>
            <a:pPr lvl="1"/>
            <a:r>
              <a:rPr lang="en-US" altLang="sl-SI" smtClean="0"/>
              <a:t>Second level</a:t>
            </a:r>
          </a:p>
          <a:p>
            <a:pPr lvl="2"/>
            <a:r>
              <a:rPr lang="en-US" altLang="sl-SI" smtClean="0"/>
              <a:t>Third level</a:t>
            </a:r>
          </a:p>
          <a:p>
            <a:pPr lvl="3"/>
            <a:r>
              <a:rPr lang="en-US" altLang="sl-SI" smtClean="0"/>
              <a:t>Fourth level</a:t>
            </a:r>
          </a:p>
          <a:p>
            <a:pPr lvl="4"/>
            <a:r>
              <a:rPr lang="en-US" altLang="sl-SI"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8B40D2A8-12DF-4CFC-865E-10686847474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ＭＳ Ｐゴシック" pitchFamily="34" charset="-128"/>
        </a:defRPr>
      </a:lvl2pPr>
      <a:lvl3pPr algn="ctr" rtl="0" eaLnBrk="0" fontAlgn="base" hangingPunct="0">
        <a:spcBef>
          <a:spcPct val="0"/>
        </a:spcBef>
        <a:spcAft>
          <a:spcPct val="0"/>
        </a:spcAft>
        <a:defRPr sz="4400">
          <a:solidFill>
            <a:schemeClr val="tx2"/>
          </a:solidFill>
          <a:latin typeface="Arial" pitchFamily="34" charset="0"/>
          <a:ea typeface="ＭＳ Ｐゴシック" pitchFamily="34" charset="-128"/>
        </a:defRPr>
      </a:lvl3pPr>
      <a:lvl4pPr algn="ctr" rtl="0" eaLnBrk="0" fontAlgn="base" hangingPunct="0">
        <a:spcBef>
          <a:spcPct val="0"/>
        </a:spcBef>
        <a:spcAft>
          <a:spcPct val="0"/>
        </a:spcAft>
        <a:defRPr sz="4400">
          <a:solidFill>
            <a:schemeClr val="tx2"/>
          </a:solidFill>
          <a:latin typeface="Arial" pitchFamily="34" charset="0"/>
          <a:ea typeface="ＭＳ Ｐゴシック" pitchFamily="34" charset="-128"/>
        </a:defRPr>
      </a:lvl4pPr>
      <a:lvl5pPr algn="ctr" rtl="0" eaLnBrk="0" fontAlgn="base" hangingPunct="0">
        <a:spcBef>
          <a:spcPct val="0"/>
        </a:spcBef>
        <a:spcAft>
          <a:spcPct val="0"/>
        </a:spcAft>
        <a:defRPr sz="4400">
          <a:solidFill>
            <a:schemeClr val="tx2"/>
          </a:solidFill>
          <a:latin typeface="Arial" pitchFamily="34" charset="0"/>
          <a:ea typeface="ＭＳ Ｐゴシック" pitchFamily="34" charset="-128"/>
        </a:defRPr>
      </a:lvl5pPr>
      <a:lvl6pPr marL="457200" algn="ctr" rtl="0" fontAlgn="base">
        <a:spcBef>
          <a:spcPct val="0"/>
        </a:spcBef>
        <a:spcAft>
          <a:spcPct val="0"/>
        </a:spcAft>
        <a:defRPr sz="4400">
          <a:solidFill>
            <a:schemeClr val="tx2"/>
          </a:solidFill>
          <a:latin typeface="Arial" pitchFamily="34" charset="0"/>
          <a:ea typeface="ＭＳ Ｐゴシック" pitchFamily="34" charset="-128"/>
        </a:defRPr>
      </a:lvl6pPr>
      <a:lvl7pPr marL="914400" algn="ctr" rtl="0" fontAlgn="base">
        <a:spcBef>
          <a:spcPct val="0"/>
        </a:spcBef>
        <a:spcAft>
          <a:spcPct val="0"/>
        </a:spcAft>
        <a:defRPr sz="4400">
          <a:solidFill>
            <a:schemeClr val="tx2"/>
          </a:solidFill>
          <a:latin typeface="Arial" pitchFamily="34" charset="0"/>
          <a:ea typeface="ＭＳ Ｐゴシック" pitchFamily="34" charset="-128"/>
        </a:defRPr>
      </a:lvl7pPr>
      <a:lvl8pPr marL="1371600" algn="ctr" rtl="0" fontAlgn="base">
        <a:spcBef>
          <a:spcPct val="0"/>
        </a:spcBef>
        <a:spcAft>
          <a:spcPct val="0"/>
        </a:spcAft>
        <a:defRPr sz="4400">
          <a:solidFill>
            <a:schemeClr val="tx2"/>
          </a:solidFill>
          <a:latin typeface="Arial" pitchFamily="34" charset="0"/>
          <a:ea typeface="ＭＳ Ｐゴシック" pitchFamily="34" charset="-128"/>
        </a:defRPr>
      </a:lvl8pPr>
      <a:lvl9pPr marL="1828800" algn="ctr" rtl="0" fontAlgn="base">
        <a:spcBef>
          <a:spcPct val="0"/>
        </a:spcBef>
        <a:spcAft>
          <a:spcPct val="0"/>
        </a:spcAft>
        <a:defRPr sz="4400">
          <a:solidFill>
            <a:schemeClr val="tx2"/>
          </a:solidFill>
          <a:latin typeface="Arial" pitchFamily="34" charset="0"/>
          <a:ea typeface="ＭＳ Ｐゴシック"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la.amnesty.si/media/uploads/files/Zmage-clovekovih-pravic-2020.pdf"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9144000" cy="3717032"/>
          </a:xfrm>
          <a:solidFill>
            <a:srgbClr val="FFFF00"/>
          </a:solidFill>
        </p:spPr>
        <p:txBody>
          <a:bodyPr/>
          <a:lstStyle/>
          <a:p>
            <a:pPr eaLnBrk="1" hangingPunct="1"/>
            <a:r>
              <a:rPr lang="sl-SI" altLang="sl-SI" sz="6500" b="1" dirty="0" smtClean="0">
                <a:latin typeface="Amnesty Trade Gothic Cn" pitchFamily="34" charset="-18"/>
              </a:rPr>
              <a:t>Dobre novice</a:t>
            </a:r>
            <a:r>
              <a:rPr lang="en-US" altLang="sl-SI" sz="6500" dirty="0" smtClean="0">
                <a:latin typeface="Amnesty Trade Gothic Cn" pitchFamily="34" charset="-18"/>
              </a:rPr>
              <a:t/>
            </a:r>
            <a:br>
              <a:rPr lang="en-US" altLang="sl-SI" sz="6500" dirty="0" smtClean="0">
                <a:latin typeface="Amnesty Trade Gothic Cn" pitchFamily="34" charset="-18"/>
              </a:rPr>
            </a:br>
            <a:r>
              <a:rPr lang="en-US" altLang="sl-SI" sz="800" dirty="0" smtClean="0">
                <a:latin typeface="Amnesty Trade Gothic Cn" pitchFamily="34" charset="-18"/>
              </a:rPr>
              <a:t/>
            </a:r>
            <a:br>
              <a:rPr lang="en-US" altLang="sl-SI" sz="800" dirty="0" smtClean="0">
                <a:latin typeface="Amnesty Trade Gothic Cn" pitchFamily="34" charset="-18"/>
              </a:rPr>
            </a:br>
            <a:r>
              <a:rPr lang="sl-SI" altLang="sl-SI" sz="5500" dirty="0" smtClean="0">
                <a:latin typeface="Amnesty Trade Gothic Cn" pitchFamily="34" charset="-18"/>
              </a:rPr>
              <a:t>2019</a:t>
            </a:r>
            <a:endParaRPr lang="en-US" altLang="sl-SI" sz="5500" dirty="0" smtClean="0">
              <a:latin typeface="Amnesty Trade Gothic Cn" pitchFamily="34" charset="-18"/>
            </a:endParaRPr>
          </a:p>
        </p:txBody>
      </p:sp>
      <p:sp>
        <p:nvSpPr>
          <p:cNvPr id="2" name="TextBox 1"/>
          <p:cNvSpPr txBox="1"/>
          <p:nvPr/>
        </p:nvSpPr>
        <p:spPr>
          <a:xfrm>
            <a:off x="1712579" y="4005064"/>
            <a:ext cx="5963492" cy="1631216"/>
          </a:xfrm>
          <a:prstGeom prst="rect">
            <a:avLst/>
          </a:prstGeom>
          <a:noFill/>
        </p:spPr>
        <p:txBody>
          <a:bodyPr wrap="none" rtlCol="0">
            <a:spAutoFit/>
          </a:bodyPr>
          <a:lstStyle/>
          <a:p>
            <a:pPr algn="ctr"/>
            <a:r>
              <a:rPr lang="sl-SI" sz="5000" b="1" dirty="0" smtClean="0">
                <a:latin typeface="Amnesty Trade Gothic Cn" panose="020B0506040303020004" pitchFamily="34" charset="-18"/>
              </a:rPr>
              <a:t>Vaše besede imajo moč. </a:t>
            </a:r>
            <a:br>
              <a:rPr lang="sl-SI" sz="5000" b="1" dirty="0" smtClean="0">
                <a:latin typeface="Amnesty Trade Gothic Cn" panose="020B0506040303020004" pitchFamily="34" charset="-18"/>
              </a:rPr>
            </a:br>
            <a:r>
              <a:rPr lang="sl-SI" sz="5000" b="1" dirty="0" smtClean="0">
                <a:latin typeface="Amnesty Trade Gothic Cn" panose="020B0506040303020004" pitchFamily="34" charset="-18"/>
              </a:rPr>
              <a:t>Uporabite jo.</a:t>
            </a:r>
            <a:endParaRPr lang="sl-SI" sz="5000" dirty="0">
              <a:latin typeface="Amnesty Trade Gothic Cn" panose="020B0506040303020004" pitchFamily="34" charset="-1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4" y="3614075"/>
            <a:ext cx="9144000" cy="3243925"/>
          </a:xfrm>
          <a:prstGeom prst="rect">
            <a:avLst/>
          </a:prstGeom>
        </p:spPr>
      </p:pic>
      <p:sp>
        <p:nvSpPr>
          <p:cNvPr id="4" name="Naslov 3"/>
          <p:cNvSpPr>
            <a:spLocks noGrp="1"/>
          </p:cNvSpPr>
          <p:nvPr>
            <p:ph type="title"/>
          </p:nvPr>
        </p:nvSpPr>
        <p:spPr>
          <a:xfrm>
            <a:off x="694474" y="1196752"/>
            <a:ext cx="7772400" cy="1143000"/>
          </a:xfrm>
        </p:spPr>
        <p:txBody>
          <a:bodyPr/>
          <a:lstStyle/>
          <a:p>
            <a:r>
              <a:rPr lang="sl-SI" b="1" dirty="0" smtClean="0">
                <a:latin typeface="Amnesty Trade Gothic Cn" panose="020B0506040303020004" pitchFamily="34" charset="-18"/>
              </a:rPr>
              <a:t>Dobre novice iz preteklih let si lahko pogledate </a:t>
            </a:r>
            <a:r>
              <a:rPr lang="sl-SI" b="1" dirty="0" smtClean="0">
                <a:latin typeface="Amnesty Trade Gothic Cn" panose="020B0506040303020004" pitchFamily="34" charset="-18"/>
                <a:hlinkClick r:id="rId3"/>
              </a:rPr>
              <a:t>na tej povezavi </a:t>
            </a:r>
            <a:r>
              <a:rPr lang="sl-SI" b="1" dirty="0" smtClean="0">
                <a:latin typeface="Amnesty Trade Gothic Cn" panose="020B0506040303020004" pitchFamily="34" charset="-18"/>
              </a:rPr>
              <a:t>(</a:t>
            </a:r>
            <a:r>
              <a:rPr lang="sl-SI" b="1" dirty="0" smtClean="0">
                <a:solidFill>
                  <a:schemeClr val="tx1"/>
                </a:solidFill>
                <a:latin typeface="Amnesty Trade Gothic Cn" panose="020B0506040303020004" pitchFamily="34" charset="-18"/>
                <a:hlinkClick r:id="rId3"/>
              </a:rPr>
              <a:t>kliknite</a:t>
            </a:r>
            <a:r>
              <a:rPr lang="sl-SI" b="1" dirty="0" smtClean="0">
                <a:latin typeface="Amnesty Trade Gothic Cn" panose="020B0506040303020004" pitchFamily="34" charset="-18"/>
              </a:rPr>
              <a:t>).</a:t>
            </a:r>
            <a:r>
              <a:rPr lang="sl-SI" dirty="0" smtClean="0">
                <a:latin typeface="Amnesty Trade Gothic Cn" panose="020B0506040303020004" pitchFamily="34" charset="-18"/>
              </a:rPr>
              <a:t/>
            </a:r>
            <a:br>
              <a:rPr lang="sl-SI" dirty="0" smtClean="0">
                <a:latin typeface="Amnesty Trade Gothic Cn" panose="020B0506040303020004" pitchFamily="34" charset="-18"/>
              </a:rPr>
            </a:br>
            <a:endParaRPr lang="sl-SI" dirty="0">
              <a:latin typeface="Amnesty Trade Gothic Cn" panose="020B0506040303020004" pitchFamily="34" charset="-18"/>
            </a:endParaRPr>
          </a:p>
        </p:txBody>
      </p:sp>
    </p:spTree>
    <p:extLst>
      <p:ext uri="{BB962C8B-B14F-4D97-AF65-F5344CB8AC3E}">
        <p14:creationId xmlns:p14="http://schemas.microsoft.com/office/powerpoint/2010/main" val="4207303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Slika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243925"/>
          </a:xfrm>
          <a:prstGeom prst="rect">
            <a:avLst/>
          </a:prstGeom>
        </p:spPr>
      </p:pic>
      <p:pic>
        <p:nvPicPr>
          <p:cNvPr id="5" name="Slik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332656"/>
            <a:ext cx="4486275" cy="6315075"/>
          </a:xfrm>
          <a:prstGeom prst="rect">
            <a:avLst/>
          </a:prstGeom>
        </p:spPr>
      </p:pic>
      <p:sp>
        <p:nvSpPr>
          <p:cNvPr id="13" name="Pravokotnik 12"/>
          <p:cNvSpPr/>
          <p:nvPr/>
        </p:nvSpPr>
        <p:spPr bwMode="auto">
          <a:xfrm>
            <a:off x="5081974" y="3490193"/>
            <a:ext cx="1584176" cy="432048"/>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7" name="Pravokotnik 6"/>
          <p:cNvSpPr/>
          <p:nvPr/>
        </p:nvSpPr>
        <p:spPr>
          <a:xfrm>
            <a:off x="5111552" y="2894771"/>
            <a:ext cx="4032448" cy="3785652"/>
          </a:xfrm>
          <a:prstGeom prst="rect">
            <a:avLst/>
          </a:prstGeom>
        </p:spPr>
        <p:txBody>
          <a:bodyPr wrap="square">
            <a:spAutoFit/>
          </a:bodyPr>
          <a:lstStyle/>
          <a:p>
            <a:pPr>
              <a:lnSpc>
                <a:spcPct val="150000"/>
              </a:lnSpc>
            </a:pPr>
            <a:endParaRPr lang="sl-SI" sz="2000" dirty="0">
              <a:latin typeface="Amnesty Trade Gothic Cn" panose="020B0506040303020004" pitchFamily="34" charset="-18"/>
            </a:endParaRPr>
          </a:p>
          <a:p>
            <a:pPr>
              <a:lnSpc>
                <a:spcPct val="150000"/>
              </a:lnSpc>
            </a:pPr>
            <a:r>
              <a:rPr lang="sl-SI" sz="2000" dirty="0" err="1">
                <a:latin typeface="Amnesty Trade Gothic Cn" panose="020B0506040303020004" pitchFamily="34" charset="-18"/>
              </a:rPr>
              <a:t>Yasaman</a:t>
            </a:r>
            <a:r>
              <a:rPr lang="sl-SI" sz="2000" dirty="0">
                <a:latin typeface="Amnesty Trade Gothic Cn" panose="020B0506040303020004" pitchFamily="34" charset="-18"/>
              </a:rPr>
              <a:t> </a:t>
            </a:r>
            <a:r>
              <a:rPr lang="sl-SI" sz="2000" dirty="0" err="1">
                <a:latin typeface="Amnesty Trade Gothic Cn" panose="020B0506040303020004" pitchFamily="34" charset="-18"/>
              </a:rPr>
              <a:t>Aryani</a:t>
            </a:r>
            <a:r>
              <a:rPr lang="sl-SI" sz="2000" dirty="0">
                <a:latin typeface="Amnesty Trade Gothic Cn" panose="020B0506040303020004" pitchFamily="34" charset="-18"/>
              </a:rPr>
              <a:t> je bila leta 2019 obsojena na 16 let zapora, ker je brez naglavne rute na vlaku razdeljevala rože. Februarja 2020 je bila njena kazen bistveno znižana, zahvaljujoč tudi več kot 1,2 milijona sporočil z vsega sveta, s katerimi smo skupaj zahtevali njeno prostost.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91273"/>
            <a:ext cx="9144000" cy="3466727"/>
          </a:xfrm>
          <a:prstGeom prst="rect">
            <a:avLst/>
          </a:prstGeom>
        </p:spPr>
      </p:pic>
      <p:pic>
        <p:nvPicPr>
          <p:cNvPr id="6" name="Slik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6" y="1"/>
            <a:ext cx="9144000" cy="3391272"/>
          </a:xfrm>
          <a:prstGeom prst="rect">
            <a:avLst/>
          </a:prstGeom>
        </p:spPr>
      </p:pic>
      <p:pic>
        <p:nvPicPr>
          <p:cNvPr id="3" name="Označba mesta vsebine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59632" y="116632"/>
            <a:ext cx="6665912" cy="6665912"/>
          </a:xfrm>
        </p:spPr>
      </p:pic>
    </p:spTree>
    <p:extLst>
      <p:ext uri="{BB962C8B-B14F-4D97-AF65-F5344CB8AC3E}">
        <p14:creationId xmlns:p14="http://schemas.microsoft.com/office/powerpoint/2010/main" val="1138567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k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465"/>
            <a:ext cx="9144000" cy="3243925"/>
          </a:xfrm>
          <a:prstGeom prst="rect">
            <a:avLst/>
          </a:prstGeom>
        </p:spPr>
      </p:pic>
      <p:pic>
        <p:nvPicPr>
          <p:cNvPr id="4" name="Označba mesta vsebine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9512" y="260648"/>
            <a:ext cx="4439329" cy="6274671"/>
          </a:xfrm>
        </p:spPr>
      </p:pic>
      <p:sp>
        <p:nvSpPr>
          <p:cNvPr id="7" name="Pravokotnik 6"/>
          <p:cNvSpPr/>
          <p:nvPr/>
        </p:nvSpPr>
        <p:spPr bwMode="auto">
          <a:xfrm>
            <a:off x="5004048" y="3501008"/>
            <a:ext cx="1008112" cy="360040"/>
          </a:xfrm>
          <a:prstGeom prst="rect">
            <a:avLst/>
          </a:prstGeom>
          <a:solidFill>
            <a:srgbClr val="FF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8" name="Pravokotnik 7"/>
          <p:cNvSpPr/>
          <p:nvPr/>
        </p:nvSpPr>
        <p:spPr bwMode="auto">
          <a:xfrm>
            <a:off x="4986167" y="5204347"/>
            <a:ext cx="4032448" cy="1061097"/>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5" name="Pravokotnik 4"/>
          <p:cNvSpPr/>
          <p:nvPr/>
        </p:nvSpPr>
        <p:spPr>
          <a:xfrm>
            <a:off x="4944092" y="3021520"/>
            <a:ext cx="4211960" cy="3231654"/>
          </a:xfrm>
          <a:prstGeom prst="rect">
            <a:avLst/>
          </a:prstGeom>
        </p:spPr>
        <p:txBody>
          <a:bodyPr wrap="square">
            <a:spAutoFit/>
          </a:bodyPr>
          <a:lstStyle/>
          <a:p>
            <a:endParaRPr lang="sl-SI" dirty="0">
              <a:latin typeface="Amnesty Trade Gothic Cn" panose="020B0506040303020004" pitchFamily="34" charset="-18"/>
            </a:endParaRPr>
          </a:p>
          <a:p>
            <a:pPr>
              <a:lnSpc>
                <a:spcPct val="150000"/>
              </a:lnSpc>
            </a:pPr>
            <a:r>
              <a:rPr lang="sl-SI" sz="2000" dirty="0" smtClean="0">
                <a:latin typeface="Amnesty Trade Gothic Cn" panose="020B0506040303020004" pitchFamily="34" charset="-18"/>
              </a:rPr>
              <a:t>José </a:t>
            </a:r>
            <a:r>
              <a:rPr lang="sl-SI" sz="2000" dirty="0">
                <a:latin typeface="Amnesty Trade Gothic Cn" panose="020B0506040303020004" pitchFamily="34" charset="-18"/>
              </a:rPr>
              <a:t>Adrián je prejel uradno obvestilo, da nima več kazenske </a:t>
            </a:r>
            <a:r>
              <a:rPr lang="sl-SI" sz="2000" dirty="0" smtClean="0">
                <a:latin typeface="Amnesty Trade Gothic Cn" panose="020B0506040303020004" pitchFamily="34" charset="-18"/>
              </a:rPr>
              <a:t>kartoteke.</a:t>
            </a:r>
          </a:p>
          <a:p>
            <a:pPr>
              <a:lnSpc>
                <a:spcPct val="150000"/>
              </a:lnSpc>
            </a:pPr>
            <a:endParaRPr lang="sl-SI" sz="2000" dirty="0" smtClean="0">
              <a:latin typeface="Amnesty Trade Gothic Cn" panose="020B0506040303020004" pitchFamily="34" charset="-18"/>
            </a:endParaRPr>
          </a:p>
          <a:p>
            <a:pPr>
              <a:lnSpc>
                <a:spcPct val="150000"/>
              </a:lnSpc>
            </a:pPr>
            <a:endParaRPr lang="sl-SI" sz="2000" dirty="0" smtClean="0">
              <a:latin typeface="Amnesty Trade Gothic Cn" panose="020B0506040303020004" pitchFamily="34" charset="-18"/>
            </a:endParaRPr>
          </a:p>
          <a:p>
            <a:pPr>
              <a:lnSpc>
                <a:spcPct val="150000"/>
              </a:lnSpc>
            </a:pPr>
            <a:r>
              <a:rPr lang="sl-SI" sz="2000" dirty="0" smtClean="0">
                <a:latin typeface="Amnesty Trade Gothic Cn" panose="020B0506040303020004" pitchFamily="34" charset="-18"/>
              </a:rPr>
              <a:t>»Zahvaljujem se ljudem, ki so me podpirali; spremenili ste moje življenje«.</a:t>
            </a:r>
            <a:endParaRPr lang="sl-SI" sz="2000" dirty="0">
              <a:latin typeface="Amnesty Trade Gothic Cn" panose="020B0506040303020004" pitchFamily="34" charset="-18"/>
            </a:endParaRPr>
          </a:p>
        </p:txBody>
      </p:sp>
    </p:spTree>
    <p:extLst>
      <p:ext uri="{BB962C8B-B14F-4D97-AF65-F5344CB8AC3E}">
        <p14:creationId xmlns:p14="http://schemas.microsoft.com/office/powerpoint/2010/main" val="3777337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avokotnik 5"/>
          <p:cNvSpPr/>
          <p:nvPr/>
        </p:nvSpPr>
        <p:spPr bwMode="auto">
          <a:xfrm>
            <a:off x="7165207" y="542822"/>
            <a:ext cx="1610554" cy="432048"/>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7" name="Pravokotnik 6"/>
          <p:cNvSpPr/>
          <p:nvPr/>
        </p:nvSpPr>
        <p:spPr bwMode="auto">
          <a:xfrm>
            <a:off x="323528" y="980728"/>
            <a:ext cx="864096" cy="432048"/>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8" name="Pravokotnik 7"/>
          <p:cNvSpPr/>
          <p:nvPr/>
        </p:nvSpPr>
        <p:spPr bwMode="auto">
          <a:xfrm>
            <a:off x="338240" y="1919536"/>
            <a:ext cx="8443528" cy="1077416"/>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3" name="Označba mesta vsebine 2"/>
          <p:cNvSpPr>
            <a:spLocks noGrp="1"/>
          </p:cNvSpPr>
          <p:nvPr>
            <p:ph idx="1"/>
          </p:nvPr>
        </p:nvSpPr>
        <p:spPr>
          <a:xfrm>
            <a:off x="323528" y="511324"/>
            <a:ext cx="8659552" cy="1802904"/>
          </a:xfrm>
        </p:spPr>
        <p:txBody>
          <a:bodyPr/>
          <a:lstStyle/>
          <a:p>
            <a:pPr marL="0" indent="0">
              <a:lnSpc>
                <a:spcPct val="150000"/>
              </a:lnSpc>
              <a:buNone/>
            </a:pPr>
            <a:r>
              <a:rPr lang="sl-SI" sz="2000" dirty="0" smtClean="0">
                <a:latin typeface="Amnesty Trade Gothic Cn" panose="020B0506040303020004" pitchFamily="34" charset="-18"/>
              </a:rPr>
              <a:t>Prizivno </a:t>
            </a:r>
            <a:r>
              <a:rPr lang="sl-SI" sz="2000" dirty="0">
                <a:latin typeface="Amnesty Trade Gothic Cn" panose="020B0506040303020004" pitchFamily="34" charset="-18"/>
              </a:rPr>
              <a:t>sodišče v Južnem Sudanu je 14. julija 2019 odpravilo smrtno kazen </a:t>
            </a:r>
            <a:r>
              <a:rPr lang="sl-SI" sz="2000" dirty="0" err="1">
                <a:latin typeface="Amnesty Trade Gothic Cn" panose="020B0506040303020004" pitchFamily="34" charset="-18"/>
              </a:rPr>
              <a:t>Magaiju</a:t>
            </a:r>
            <a:r>
              <a:rPr lang="sl-SI" sz="2000" dirty="0">
                <a:latin typeface="Amnesty Trade Gothic Cn" panose="020B0506040303020004" pitchFamily="34" charset="-18"/>
              </a:rPr>
              <a:t> </a:t>
            </a:r>
            <a:r>
              <a:rPr lang="sl-SI" sz="2000" dirty="0" err="1">
                <a:latin typeface="Amnesty Trade Gothic Cn" panose="020B0506040303020004" pitchFamily="34" charset="-18"/>
              </a:rPr>
              <a:t>Matiopu</a:t>
            </a:r>
            <a:r>
              <a:rPr lang="sl-SI" sz="2000" dirty="0">
                <a:latin typeface="Amnesty Trade Gothic Cn" panose="020B0506040303020004" pitchFamily="34" charset="-18"/>
              </a:rPr>
              <a:t> </a:t>
            </a:r>
            <a:r>
              <a:rPr lang="sl-SI" sz="2000" dirty="0" err="1">
                <a:latin typeface="Amnesty Trade Gothic Cn" panose="020B0506040303020004" pitchFamily="34" charset="-18"/>
              </a:rPr>
              <a:t>Ngongu</a:t>
            </a:r>
            <a:r>
              <a:rPr lang="sl-SI" sz="2000" dirty="0">
                <a:latin typeface="Amnesty Trade Gothic Cn" panose="020B0506040303020004" pitchFamily="34" charset="-18"/>
              </a:rPr>
              <a:t>, ker je bil v času storitve kaznivega dejanja otrok. Višjemu sodišču je naročilo, naj ponovno odloči o ustrezni kazni. </a:t>
            </a:r>
            <a:endParaRPr lang="sl-SI" sz="2000" dirty="0" smtClean="0">
              <a:latin typeface="Amnesty Trade Gothic Cn" panose="020B0506040303020004" pitchFamily="34" charset="-18"/>
            </a:endParaRPr>
          </a:p>
          <a:p>
            <a:pPr marL="0" indent="0">
              <a:lnSpc>
                <a:spcPct val="150000"/>
              </a:lnSpc>
              <a:buNone/>
            </a:pPr>
            <a:r>
              <a:rPr lang="sl-SI" sz="2000" dirty="0" smtClean="0">
                <a:latin typeface="Amnesty Trade Gothic Cn" panose="020B0506040303020004" pitchFamily="34" charset="-18"/>
              </a:rPr>
              <a:t>  »Res </a:t>
            </a:r>
            <a:r>
              <a:rPr lang="sl-SI" sz="2000" dirty="0">
                <a:latin typeface="Amnesty Trade Gothic Cn" panose="020B0506040303020004" pitchFamily="34" charset="-18"/>
              </a:rPr>
              <a:t>velika hvala. Nimam besed. Ne morete si predstavljati, s kakim veseljem je napolnjeno </a:t>
            </a:r>
            <a:r>
              <a:rPr lang="sl-SI" sz="2000" dirty="0" smtClean="0">
                <a:latin typeface="Amnesty Trade Gothic Cn" panose="020B0506040303020004" pitchFamily="34" charset="-18"/>
              </a:rPr>
              <a:t>     moje </a:t>
            </a:r>
            <a:r>
              <a:rPr lang="sl-SI" sz="2000" dirty="0">
                <a:latin typeface="Amnesty Trade Gothic Cn" panose="020B0506040303020004" pitchFamily="34" charset="-18"/>
              </a:rPr>
              <a:t>srce.«</a:t>
            </a:r>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0780" y="3284984"/>
            <a:ext cx="6118448" cy="3217119"/>
          </a:xfrm>
          <a:prstGeom prst="rect">
            <a:avLst/>
          </a:prstGeom>
        </p:spPr>
      </p:pic>
    </p:spTree>
    <p:extLst>
      <p:ext uri="{BB962C8B-B14F-4D97-AF65-F5344CB8AC3E}">
        <p14:creationId xmlns:p14="http://schemas.microsoft.com/office/powerpoint/2010/main" val="38546024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582452" y="836712"/>
            <a:ext cx="7772400" cy="1143000"/>
          </a:xfrm>
        </p:spPr>
        <p:txBody>
          <a:bodyPr/>
          <a:lstStyle/>
          <a:p>
            <a:r>
              <a:rPr lang="sl-SI" sz="2800" dirty="0" smtClean="0">
                <a:latin typeface="Amnesty Trade Gothic Cn" panose="020B0506040303020004" pitchFamily="34" charset="-18"/>
              </a:rPr>
              <a:t>NASU ABDULAZIZ, </a:t>
            </a:r>
            <a:br>
              <a:rPr lang="sl-SI" sz="2800" dirty="0" smtClean="0">
                <a:latin typeface="Amnesty Trade Gothic Cn" panose="020B0506040303020004" pitchFamily="34" charset="-18"/>
              </a:rPr>
            </a:br>
            <a:r>
              <a:rPr lang="sl-SI" sz="2800" dirty="0" smtClean="0">
                <a:latin typeface="Amnesty Trade Gothic Cn" panose="020B0506040303020004" pitchFamily="34" charset="-18"/>
              </a:rPr>
              <a:t>NIGERIJA</a:t>
            </a:r>
            <a:endParaRPr lang="sl-SI" sz="2800" dirty="0">
              <a:latin typeface="Amnesty Trade Gothic Cn" panose="020B0506040303020004" pitchFamily="34" charset="-18"/>
            </a:endParaRPr>
          </a:p>
        </p:txBody>
      </p:sp>
      <p:sp>
        <p:nvSpPr>
          <p:cNvPr id="3" name="Označba mesta vsebine 2"/>
          <p:cNvSpPr>
            <a:spLocks noGrp="1"/>
          </p:cNvSpPr>
          <p:nvPr>
            <p:ph idx="1"/>
          </p:nvPr>
        </p:nvSpPr>
        <p:spPr>
          <a:xfrm>
            <a:off x="827584" y="3140968"/>
            <a:ext cx="2808312" cy="2673424"/>
          </a:xfrm>
          <a:solidFill>
            <a:srgbClr val="FFFF00"/>
          </a:solidFill>
        </p:spPr>
        <p:txBody>
          <a:bodyPr/>
          <a:lstStyle/>
          <a:p>
            <a:pPr marL="0" indent="0">
              <a:lnSpc>
                <a:spcPct val="150000"/>
              </a:lnSpc>
              <a:buNone/>
            </a:pPr>
            <a:r>
              <a:rPr lang="sl-SI" sz="2000" dirty="0" smtClean="0">
                <a:latin typeface="Amnesty Trade Gothic Cn" panose="020B0506040303020004" pitchFamily="34" charset="-18"/>
              </a:rPr>
              <a:t>"</a:t>
            </a:r>
            <a:r>
              <a:rPr lang="sl-SI" sz="2000" dirty="0">
                <a:latin typeface="Amnesty Trade Gothic Cn" panose="020B0506040303020004" pitchFamily="34" charset="-18"/>
              </a:rPr>
              <a:t>Zelo sem srečen, ko prejemam vsa ta sporočila. To pomeni, da je </a:t>
            </a:r>
            <a:r>
              <a:rPr lang="sl-SI" sz="2000" dirty="0" smtClean="0">
                <a:latin typeface="Amnesty Trade Gothic Cn" panose="020B0506040303020004" pitchFamily="34" charset="-18"/>
              </a:rPr>
              <a:t>ljudem </a:t>
            </a:r>
            <a:r>
              <a:rPr lang="sl-SI" sz="2000" dirty="0">
                <a:latin typeface="Amnesty Trade Gothic Cn" panose="020B0506040303020004" pitchFamily="34" charset="-18"/>
              </a:rPr>
              <a:t>mar za mene in za to, kar se je zgodilo! Najlepša hvala."</a:t>
            </a:r>
          </a:p>
          <a:p>
            <a:pPr>
              <a:lnSpc>
                <a:spcPct val="150000"/>
              </a:lnSpc>
            </a:pPr>
            <a:endParaRPr lang="sl-SI" sz="1200"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5976" y="260648"/>
            <a:ext cx="4486275" cy="6296025"/>
          </a:xfrm>
          <a:prstGeom prst="rect">
            <a:avLst/>
          </a:prstGeom>
        </p:spPr>
      </p:pic>
    </p:spTree>
    <p:extLst>
      <p:ext uri="{BB962C8B-B14F-4D97-AF65-F5344CB8AC3E}">
        <p14:creationId xmlns:p14="http://schemas.microsoft.com/office/powerpoint/2010/main" val="1679193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k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37" y="0"/>
            <a:ext cx="9144000" cy="3243925"/>
          </a:xfrm>
          <a:prstGeom prst="rect">
            <a:avLst/>
          </a:prstGeom>
        </p:spPr>
      </p:pic>
      <p:sp>
        <p:nvSpPr>
          <p:cNvPr id="7" name="Pravokotnik 6"/>
          <p:cNvSpPr/>
          <p:nvPr/>
        </p:nvSpPr>
        <p:spPr bwMode="auto">
          <a:xfrm>
            <a:off x="8028384" y="3429000"/>
            <a:ext cx="648072" cy="432048"/>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8" name="Pravokotnik 7"/>
          <p:cNvSpPr/>
          <p:nvPr/>
        </p:nvSpPr>
        <p:spPr bwMode="auto">
          <a:xfrm>
            <a:off x="4856411" y="3861048"/>
            <a:ext cx="795709" cy="432048"/>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3" name="Označba mesta vsebine 2"/>
          <p:cNvSpPr>
            <a:spLocks noGrp="1"/>
          </p:cNvSpPr>
          <p:nvPr>
            <p:ph idx="1"/>
          </p:nvPr>
        </p:nvSpPr>
        <p:spPr>
          <a:xfrm>
            <a:off x="4856411" y="3354288"/>
            <a:ext cx="4266952" cy="2594992"/>
          </a:xfrm>
        </p:spPr>
        <p:txBody>
          <a:bodyPr/>
          <a:lstStyle/>
          <a:p>
            <a:pPr marL="0" indent="0">
              <a:lnSpc>
                <a:spcPct val="150000"/>
              </a:lnSpc>
              <a:buNone/>
            </a:pPr>
            <a:r>
              <a:rPr lang="sl-SI" sz="2000" dirty="0" smtClean="0">
                <a:latin typeface="Amnesty Trade Gothic Cn" panose="020B0506040303020004" pitchFamily="34" charset="-18"/>
              </a:rPr>
              <a:t>Desetletja </a:t>
            </a:r>
            <a:r>
              <a:rPr lang="sl-SI" sz="2000" dirty="0">
                <a:latin typeface="Amnesty Trade Gothic Cn" panose="020B0506040303020004" pitchFamily="34" charset="-18"/>
              </a:rPr>
              <a:t>je staroselska skupnost </a:t>
            </a:r>
            <a:r>
              <a:rPr lang="sl-SI" sz="2000" dirty="0" err="1">
                <a:latin typeface="Amnesty Trade Gothic Cn" panose="020B0506040303020004" pitchFamily="34" charset="-18"/>
              </a:rPr>
              <a:t>Grassy</a:t>
            </a:r>
            <a:r>
              <a:rPr lang="sl-SI" sz="2000" dirty="0">
                <a:latin typeface="Amnesty Trade Gothic Cn" panose="020B0506040303020004" pitchFamily="34" charset="-18"/>
              </a:rPr>
              <a:t> </a:t>
            </a:r>
            <a:r>
              <a:rPr lang="sl-SI" sz="2000" dirty="0" err="1">
                <a:latin typeface="Amnesty Trade Gothic Cn" panose="020B0506040303020004" pitchFamily="34" charset="-18"/>
              </a:rPr>
              <a:t>Narrows</a:t>
            </a:r>
            <a:r>
              <a:rPr lang="sl-SI" sz="2000" dirty="0">
                <a:latin typeface="Amnesty Trade Gothic Cn" panose="020B0506040303020004" pitchFamily="34" charset="-18"/>
              </a:rPr>
              <a:t> trpela posledice zastrupitve z živim srebrom, kar je bila ena največjih zdravstvenih kriz v </a:t>
            </a:r>
            <a:r>
              <a:rPr lang="sl-SI" sz="2000" dirty="0" smtClean="0">
                <a:latin typeface="Amnesty Trade Gothic Cn" panose="020B0506040303020004" pitchFamily="34" charset="-18"/>
              </a:rPr>
              <a:t>Kanadi. Po </a:t>
            </a:r>
            <a:r>
              <a:rPr lang="sl-SI" sz="2000" dirty="0">
                <a:latin typeface="Amnesty Trade Gothic Cn" panose="020B0506040303020004" pitchFamily="34" charset="-18"/>
              </a:rPr>
              <a:t>letih zamud so 2. aprila 2020 končno podpisali sporazum za gradnjo zdravstvene ustanove v vrednosti 19,5 milijona kanadskih dolarjev. </a:t>
            </a:r>
          </a:p>
        </p:txBody>
      </p:sp>
      <p:pic>
        <p:nvPicPr>
          <p:cNvPr id="4" name="Slik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188640"/>
            <a:ext cx="4476750" cy="6248400"/>
          </a:xfrm>
          <a:prstGeom prst="rect">
            <a:avLst/>
          </a:prstGeom>
        </p:spPr>
      </p:pic>
    </p:spTree>
    <p:extLst>
      <p:ext uri="{BB962C8B-B14F-4D97-AF65-F5344CB8AC3E}">
        <p14:creationId xmlns:p14="http://schemas.microsoft.com/office/powerpoint/2010/main" val="2691764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243925"/>
          </a:xfrm>
          <a:prstGeom prst="rect">
            <a:avLst/>
          </a:prstGeom>
        </p:spPr>
      </p:pic>
      <p:sp>
        <p:nvSpPr>
          <p:cNvPr id="8" name="Pravokotnik 7"/>
          <p:cNvSpPr/>
          <p:nvPr/>
        </p:nvSpPr>
        <p:spPr bwMode="auto">
          <a:xfrm>
            <a:off x="179512" y="3429000"/>
            <a:ext cx="3621482" cy="1872208"/>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l-SI" sz="2400" b="0" i="0" u="none" strike="noStrike" cap="none" normalizeH="0" baseline="0" smtClean="0">
              <a:ln>
                <a:noFill/>
              </a:ln>
              <a:solidFill>
                <a:schemeClr val="tx1"/>
              </a:solidFill>
              <a:effectLst/>
              <a:latin typeface="Arial" pitchFamily="34" charset="0"/>
              <a:ea typeface="ＭＳ Ｐゴシック" pitchFamily="34" charset="-128"/>
            </a:endParaRPr>
          </a:p>
        </p:txBody>
      </p:sp>
      <p:pic>
        <p:nvPicPr>
          <p:cNvPr id="5" name="Označba mesta vsebine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211960" y="260648"/>
            <a:ext cx="4521074" cy="6390211"/>
          </a:xfrm>
        </p:spPr>
      </p:pic>
      <p:sp>
        <p:nvSpPr>
          <p:cNvPr id="4" name="Pravokotnik 3"/>
          <p:cNvSpPr/>
          <p:nvPr/>
        </p:nvSpPr>
        <p:spPr>
          <a:xfrm>
            <a:off x="107504" y="2013153"/>
            <a:ext cx="3888432" cy="4708981"/>
          </a:xfrm>
          <a:prstGeom prst="rect">
            <a:avLst/>
          </a:prstGeom>
        </p:spPr>
        <p:txBody>
          <a:bodyPr wrap="square">
            <a:spAutoFit/>
          </a:bodyPr>
          <a:lstStyle/>
          <a:p>
            <a:pPr>
              <a:lnSpc>
                <a:spcPct val="150000"/>
              </a:lnSpc>
            </a:pPr>
            <a:endParaRPr lang="sl-SI" sz="2000" i="1" dirty="0" smtClean="0">
              <a:latin typeface="Amnesty Trade Gothic Cn" panose="020B0506040303020004" pitchFamily="34" charset="-18"/>
            </a:endParaRPr>
          </a:p>
          <a:p>
            <a:pPr>
              <a:lnSpc>
                <a:spcPct val="150000"/>
              </a:lnSpc>
            </a:pPr>
            <a:endParaRPr lang="sl-SI" sz="2000" i="1" dirty="0">
              <a:latin typeface="Amnesty Trade Gothic Cn" panose="020B0506040303020004" pitchFamily="34" charset="-18"/>
            </a:endParaRPr>
          </a:p>
          <a:p>
            <a:pPr>
              <a:lnSpc>
                <a:spcPct val="150000"/>
              </a:lnSpc>
            </a:pPr>
            <a:endParaRPr lang="sl-SI" sz="2000" i="1" dirty="0" smtClean="0">
              <a:latin typeface="Amnesty Trade Gothic Cn" panose="020B0506040303020004" pitchFamily="34" charset="-18"/>
            </a:endParaRPr>
          </a:p>
          <a:p>
            <a:pPr>
              <a:lnSpc>
                <a:spcPct val="150000"/>
              </a:lnSpc>
            </a:pPr>
            <a:r>
              <a:rPr lang="sl-SI" sz="2000" i="1" dirty="0" smtClean="0">
                <a:latin typeface="Amnesty Trade Gothic Cn" panose="020B0506040303020004" pitchFamily="34" charset="-18"/>
              </a:rPr>
              <a:t>»Zelo </a:t>
            </a:r>
            <a:r>
              <a:rPr lang="sl-SI" sz="2000" i="1" dirty="0">
                <a:latin typeface="Amnesty Trade Gothic Cn" panose="020B0506040303020004" pitchFamily="34" charset="-18"/>
              </a:rPr>
              <a:t>sem hvaležna vsem, ki me podpirajo. Čutim, da nisem sama. Vašo podporo potrebujem ves čas. Upam, da me boste podpirali tudi v prihodnje</a:t>
            </a:r>
            <a:r>
              <a:rPr lang="sl-SI" sz="2000" i="1" dirty="0" smtClean="0">
                <a:latin typeface="Amnesty Trade Gothic Cn" panose="020B0506040303020004" pitchFamily="34" charset="-18"/>
              </a:rPr>
              <a:t>.« </a:t>
            </a:r>
          </a:p>
          <a:p>
            <a:pPr>
              <a:lnSpc>
                <a:spcPct val="150000"/>
              </a:lnSpc>
            </a:pPr>
            <a:endParaRPr lang="sl-SI" sz="2000" dirty="0" smtClean="0">
              <a:latin typeface="Amnesty Trade Gothic Cn" panose="020B0506040303020004" pitchFamily="34" charset="-18"/>
            </a:endParaRPr>
          </a:p>
          <a:p>
            <a:pPr>
              <a:lnSpc>
                <a:spcPct val="150000"/>
              </a:lnSpc>
            </a:pPr>
            <a:r>
              <a:rPr lang="sl-SI" sz="2000" dirty="0" err="1" smtClean="0">
                <a:latin typeface="Amnesty Trade Gothic Cn" panose="020B0506040303020004" pitchFamily="34" charset="-18"/>
              </a:rPr>
              <a:t>Mairinsha</a:t>
            </a:r>
            <a:r>
              <a:rPr lang="sl-SI" sz="2000" dirty="0" smtClean="0">
                <a:latin typeface="Amnesty Trade Gothic Cn" panose="020B0506040303020004" pitchFamily="34" charset="-18"/>
              </a:rPr>
              <a:t>, žena izginulega </a:t>
            </a:r>
            <a:r>
              <a:rPr lang="sl-SI" sz="2000" dirty="0" err="1">
                <a:latin typeface="Amnesty Trade Gothic Cn" panose="020B0506040303020004" pitchFamily="34" charset="-18"/>
              </a:rPr>
              <a:t>Yiliyasijianga</a:t>
            </a:r>
            <a:r>
              <a:rPr lang="sl-SI" sz="2000" dirty="0">
                <a:latin typeface="Amnesty Trade Gothic Cn" panose="020B0506040303020004" pitchFamily="34" charset="-18"/>
              </a:rPr>
              <a:t> </a:t>
            </a:r>
            <a:r>
              <a:rPr lang="sl-SI" sz="2000" dirty="0" err="1" smtClean="0">
                <a:latin typeface="Amnesty Trade Gothic Cn" panose="020B0506040303020004" pitchFamily="34" charset="-18"/>
              </a:rPr>
              <a:t>Rehemana</a:t>
            </a:r>
            <a:r>
              <a:rPr lang="sl-SI" sz="2000" dirty="0" smtClean="0">
                <a:latin typeface="Amnesty Trade Gothic Cn" panose="020B0506040303020004" pitchFamily="34" charset="-18"/>
              </a:rPr>
              <a:t>.</a:t>
            </a:r>
            <a:endParaRPr lang="sl-SI" sz="2000" i="1" dirty="0">
              <a:latin typeface="Amnesty Trade Gothic Cn" panose="020B0506040303020004" pitchFamily="34" charset="-18"/>
            </a:endParaRPr>
          </a:p>
        </p:txBody>
      </p:sp>
    </p:spTree>
    <p:extLst>
      <p:ext uri="{BB962C8B-B14F-4D97-AF65-F5344CB8AC3E}">
        <p14:creationId xmlns:p14="http://schemas.microsoft.com/office/powerpoint/2010/main" val="1585741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356992"/>
            <a:ext cx="9144000" cy="3501008"/>
          </a:xfrm>
          <a:solidFill>
            <a:srgbClr val="FFFF00"/>
          </a:solidFill>
        </p:spPr>
        <p:txBody>
          <a:bodyPr/>
          <a:lstStyle/>
          <a:p>
            <a:pPr algn="l" eaLnBrk="1" hangingPunct="1"/>
            <a:r>
              <a:rPr lang="sl-SI" altLang="sl-SI" b="1" dirty="0" smtClean="0">
                <a:latin typeface="Amnesty Trade Gothic Cn" pitchFamily="34" charset="-18"/>
              </a:rPr>
              <a:t>   NAPIŠI PISMO. </a:t>
            </a:r>
            <a:br>
              <a:rPr lang="sl-SI" altLang="sl-SI" b="1" dirty="0" smtClean="0">
                <a:latin typeface="Amnesty Trade Gothic Cn" pitchFamily="34" charset="-18"/>
              </a:rPr>
            </a:br>
            <a:r>
              <a:rPr lang="sl-SI" altLang="sl-SI" b="1" dirty="0" smtClean="0">
                <a:latin typeface="Amnesty Trade Gothic Cn" pitchFamily="34" charset="-18"/>
              </a:rPr>
              <a:t>   TVOJE BESEDE LAHKO </a:t>
            </a:r>
            <a:br>
              <a:rPr lang="sl-SI" altLang="sl-SI" b="1" dirty="0" smtClean="0">
                <a:latin typeface="Amnesty Trade Gothic Cn" pitchFamily="34" charset="-18"/>
              </a:rPr>
            </a:br>
            <a:r>
              <a:rPr lang="sl-SI" altLang="sl-SI" b="1" dirty="0" smtClean="0">
                <a:latin typeface="Amnesty Trade Gothic Cn" pitchFamily="34" charset="-18"/>
              </a:rPr>
              <a:t>   NEKOMU SPREMENIJO ŽIVLJENJE.</a:t>
            </a:r>
            <a:endParaRPr lang="en-US" altLang="sl-SI" b="1" dirty="0" smtClean="0">
              <a:latin typeface="Amnesty Trade Gothic Cn" pitchFamily="34" charset="-18"/>
            </a:endParaRPr>
          </a:p>
        </p:txBody>
      </p:sp>
      <p:sp>
        <p:nvSpPr>
          <p:cNvPr id="2" name="TextBox 1"/>
          <p:cNvSpPr txBox="1"/>
          <p:nvPr/>
        </p:nvSpPr>
        <p:spPr>
          <a:xfrm>
            <a:off x="343759" y="1124744"/>
            <a:ext cx="8456482" cy="784830"/>
          </a:xfrm>
          <a:prstGeom prst="rect">
            <a:avLst/>
          </a:prstGeom>
          <a:noFill/>
        </p:spPr>
        <p:txBody>
          <a:bodyPr wrap="none" rtlCol="0">
            <a:spAutoFit/>
          </a:bodyPr>
          <a:lstStyle/>
          <a:p>
            <a:r>
              <a:rPr lang="sl-SI" sz="4500" b="1" dirty="0" smtClean="0">
                <a:latin typeface="Amnesty Trade Gothic Cn" panose="020B0506040303020004" pitchFamily="34" charset="-18"/>
              </a:rPr>
              <a:t>sola.amnesty.si/pisem-za-pravice-2020</a:t>
            </a:r>
            <a:endParaRPr lang="sl-SI" sz="4500" b="1" dirty="0">
              <a:latin typeface="Amnesty Trade Gothic Cn" panose="020B0506040303020004" pitchFamily="34" charset="-1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ＭＳ Ｐゴシック"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27C1BA77FD8CD4580A475C513D81D5F" ma:contentTypeVersion="12" ma:contentTypeDescription="Ustvari nov dokument." ma:contentTypeScope="" ma:versionID="3a3992bab167d0a8660d55bb57454583">
  <xsd:schema xmlns:xsd="http://www.w3.org/2001/XMLSchema" xmlns:xs="http://www.w3.org/2001/XMLSchema" xmlns:p="http://schemas.microsoft.com/office/2006/metadata/properties" xmlns:ns2="01e40f41-5b4f-4617-b3e8-d2f7fb43de41" xmlns:ns3="fc37e61d-d9e7-49a6-a270-435704b032aa" targetNamespace="http://schemas.microsoft.com/office/2006/metadata/properties" ma:root="true" ma:fieldsID="7ceba9c564c581c5d162f0ca902db897" ns2:_="" ns3:_="">
    <xsd:import namespace="01e40f41-5b4f-4617-b3e8-d2f7fb43de41"/>
    <xsd:import namespace="fc37e61d-d9e7-49a6-a270-435704b032a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40f41-5b4f-4617-b3e8-d2f7fb43de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37e61d-d9e7-49a6-a270-435704b032aa" elementFormDefault="qualified">
    <xsd:import namespace="http://schemas.microsoft.com/office/2006/documentManagement/types"/>
    <xsd:import namespace="http://schemas.microsoft.com/office/infopath/2007/PartnerControls"/>
    <xsd:element name="SharedWithUsers" ma:index="14"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V skupni rabi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57644E-92F4-4B08-996E-EB65148E4B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40f41-5b4f-4617-b3e8-d2f7fb43de41"/>
    <ds:schemaRef ds:uri="fc37e61d-d9e7-49a6-a270-435704b032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014FE7-8122-4248-9A43-0DDABF25A24A}">
  <ds:schemaRefs>
    <ds:schemaRef ds:uri="01e40f41-5b4f-4617-b3e8-d2f7fb43de41"/>
    <ds:schemaRef ds:uri="http://purl.org/dc/terms/"/>
    <ds:schemaRef ds:uri="http://schemas.openxmlformats.org/package/2006/metadata/core-properties"/>
    <ds:schemaRef ds:uri="http://purl.org/dc/dcmitype/"/>
    <ds:schemaRef ds:uri="http://schemas.microsoft.com/office/infopath/2007/PartnerControls"/>
    <ds:schemaRef ds:uri="fc37e61d-d9e7-49a6-a270-435704b032aa"/>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459804B-6965-458C-8628-7A4895D207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1817</TotalTime>
  <Words>284</Words>
  <Application>Microsoft Office PowerPoint</Application>
  <PresentationFormat>Diaprojekcija na zaslonu (4:3)</PresentationFormat>
  <Paragraphs>23</Paragraphs>
  <Slides>10</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10</vt:i4>
      </vt:variant>
    </vt:vector>
  </HeadingPairs>
  <TitlesOfParts>
    <vt:vector size="14" baseType="lpstr">
      <vt:lpstr>ＭＳ Ｐゴシック</vt:lpstr>
      <vt:lpstr>Amnesty Trade Gothic Cn</vt:lpstr>
      <vt:lpstr>Arial</vt:lpstr>
      <vt:lpstr>Blank Presentation</vt:lpstr>
      <vt:lpstr>Dobre novice  2019</vt:lpstr>
      <vt:lpstr>PowerPointova predstavitev</vt:lpstr>
      <vt:lpstr>PowerPointova predstavitev</vt:lpstr>
      <vt:lpstr>PowerPointova predstavitev</vt:lpstr>
      <vt:lpstr>PowerPointova predstavitev</vt:lpstr>
      <vt:lpstr>NASU ABDULAZIZ,  NIGERIJA</vt:lpstr>
      <vt:lpstr>PowerPointova predstavitev</vt:lpstr>
      <vt:lpstr>PowerPointova predstavitev</vt:lpstr>
      <vt:lpstr>   NAPIŠI PISMO.     TVOJE BESEDE LAHKO     NEKOMU SPREMENIJO ŽIVLJENJE.</vt:lpstr>
      <vt:lpstr>Dobre novice iz preteklih let si lahko pogledate na tej povezavi (kliknite). </vt:lpstr>
    </vt:vector>
  </TitlesOfParts>
  <Company>獫票楧栮捯洀鉭曮㞱Û뜰⠲쎔딁烊皭〼፥ᙼ䕸忤઱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Maraton pisanja apelov,  december 2010</dc:title>
  <dc:creator>乩歫椠䱡畳椀㸲㻸ꔿ㌋䬮ꍰ䞮誀圇짗꾬钒붤鏊꣊㥊揤鞁</dc:creator>
  <cp:lastModifiedBy>Metka Naglič</cp:lastModifiedBy>
  <cp:revision>180</cp:revision>
  <dcterms:created xsi:type="dcterms:W3CDTF">2010-10-13T05:31:03Z</dcterms:created>
  <dcterms:modified xsi:type="dcterms:W3CDTF">2020-11-03T13:20:10Z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0x010100F27C1BA77FD8CD4580A475C513D81D5F</vt:lpwstr>
  </property>
  <property fmtid="{D5CDD505-2E9C-101B-9397-08002B2CF9AE}" pid="3" name="Order">
    <vt:r8>4113000</vt:r8>
  </property>
</Properties>
</file>